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notesMasterIdLst>
    <p:notesMasterId r:id="rId3"/>
  </p:notesMasterIdLst>
  <p:sldIdLst>
    <p:sldId id="302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80220" autoAdjust="0"/>
  </p:normalViewPr>
  <p:slideViewPr>
    <p:cSldViewPr>
      <p:cViewPr varScale="1">
        <p:scale>
          <a:sx n="127" d="100"/>
          <a:sy n="127" d="100"/>
        </p:scale>
        <p:origin x="-19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-216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E2AB726-8D08-4437-B1C3-412ECBA22E2A}" type="datetimeFigureOut">
              <a:rPr lang="en-US" smtClean="0"/>
              <a:pPr/>
              <a:t>1/16/16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98E9131-3FA5-4483-8C5A-80166AFE38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52519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E9131-3FA5-4483-8C5A-80166AFE386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04497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F443A-B1D2-46C6-AFBC-AB66D2177972}" type="datetime1">
              <a:rPr lang="en-US" smtClean="0"/>
              <a:pPr/>
              <a:t>1/16/16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77241-8BA3-4F14-927D-92CB37E31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7DDBB-B4DF-40EC-81D1-456D076E2201}" type="datetime1">
              <a:rPr lang="en-US" smtClean="0"/>
              <a:pPr/>
              <a:t>1/16/16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77241-8BA3-4F14-927D-92CB37E31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F3360-E139-45D1-9F0E-0AE6C7B9FE03}" type="datetime1">
              <a:rPr lang="en-US" smtClean="0"/>
              <a:pPr/>
              <a:t>1/16/16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77241-8BA3-4F14-927D-92CB37E31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928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C5C43-B443-4606-AC21-1CB662A9C673}" type="datetime1">
              <a:rPr lang="en-US" smtClean="0"/>
              <a:pPr/>
              <a:t>1/16/16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77241-8BA3-4F14-927D-92CB37E3114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7" descr="nasa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62000" cy="649288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8" name="Line 8"/>
          <p:cNvSpPr>
            <a:spLocks noChangeShapeType="1"/>
          </p:cNvSpPr>
          <p:nvPr userDrawn="1"/>
        </p:nvSpPr>
        <p:spPr bwMode="auto">
          <a:xfrm>
            <a:off x="838200" y="685800"/>
            <a:ext cx="7467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FDD4C-C8C7-4C2C-8B2B-F2FB55E1BCB5}" type="datetime1">
              <a:rPr lang="en-US" smtClean="0"/>
              <a:pPr/>
              <a:t>1/16/16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77241-8BA3-4F14-927D-92CB37E31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3EE30-61A1-4547-9B48-E89C573145FA}" type="datetime1">
              <a:rPr lang="en-US" smtClean="0"/>
              <a:pPr/>
              <a:t>1/16/16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77241-8BA3-4F14-927D-92CB37E31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D5C90-A9B5-4012-9301-1F8FAEE203FC}" type="datetime1">
              <a:rPr lang="en-US" smtClean="0"/>
              <a:pPr/>
              <a:t>1/16/16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77241-8BA3-4F14-927D-92CB37E31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7CE30-B553-4BD8-BAE9-832A8A1552AF}" type="datetime1">
              <a:rPr lang="en-US" smtClean="0"/>
              <a:pPr/>
              <a:t>1/16/16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77241-8BA3-4F14-927D-92CB37E31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7349E-2281-41FF-897C-259837B6901C}" type="datetime1">
              <a:rPr lang="en-US" smtClean="0"/>
              <a:pPr/>
              <a:t>1/16/16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77241-8BA3-4F14-927D-92CB37E31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2E6A9-DB2C-46D6-932C-039756BAF8E3}" type="datetime1">
              <a:rPr lang="en-US" smtClean="0"/>
              <a:pPr/>
              <a:t>1/16/16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77241-8BA3-4F14-927D-92CB37E31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2F58-A10B-43FB-85AA-4ABA0AD22B9D}" type="datetime1">
              <a:rPr lang="en-US" smtClean="0"/>
              <a:pPr/>
              <a:t>1/16/16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77241-8BA3-4F14-927D-92CB37E31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0AB74-0FF2-4C87-995A-59D109766090}" type="datetime1">
              <a:rPr lang="en-US" smtClean="0"/>
              <a:pPr/>
              <a:t>1/16/16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77241-8BA3-4F14-927D-92CB37E3114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‘Space </a:t>
            </a:r>
            <a:r>
              <a:rPr lang="en-US" dirty="0" smtClean="0"/>
              <a:t>Weather </a:t>
            </a:r>
            <a:r>
              <a:rPr lang="en-US" dirty="0" smtClean="0"/>
              <a:t>Impact on </a:t>
            </a:r>
            <a:r>
              <a:rPr lang="en-US" smtClean="0"/>
              <a:t>Space Asset’ Quiz</a:t>
            </a:r>
            <a:r>
              <a:rPr lang="en-US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Spacecraft in what orbits are most likely to experience surface charging?  Extreme surface charging?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What orbits are a concern for single event upsets?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What orbits are a concern for total ionizing dose from solar particle events?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You are designing a mission to Mars, what environments are a concern for radiation and charging during the period from launch, transit to Mars, and arrival at Mars?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77241-8BA3-4F14-927D-92CB37E3114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7592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4348</TotalTime>
  <Words>83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‘Space Weather Impact on Space Asset’ Quiz </vt:lpstr>
    </vt:vector>
  </TitlesOfParts>
  <Company>NASA/ODIN</Company>
  <LinksUpToDate>false</LinksUpToDate>
  <SharedDoc>false</SharedDoc>
  <HyperlinksChanged>false</HyperlinksChanged>
  <AppVersion>12.0001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ES31 Radiation Environment</dc:title>
  <dc:creator>jminow</dc:creator>
  <cp:lastModifiedBy>Anna Chulaki</cp:lastModifiedBy>
  <cp:revision>213</cp:revision>
  <cp:lastPrinted>2014-11-04T17:07:34Z</cp:lastPrinted>
  <dcterms:created xsi:type="dcterms:W3CDTF">2016-01-16T21:35:11Z</dcterms:created>
  <dcterms:modified xsi:type="dcterms:W3CDTF">2016-01-16T21:37:43Z</dcterms:modified>
</cp:coreProperties>
</file>